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088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625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0087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0689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648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670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8163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66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226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900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616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392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315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048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482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287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E9FD-CEDA-4C9B-868C-B15F26CEA51B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D2EA09-1BE0-4E7F-A25B-9BAC85022E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171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86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49704" y="1358536"/>
            <a:ext cx="6610970" cy="1160417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dirty="0" smtClean="0"/>
              <a:t>مكونات التمرينات التخصصية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اهمية التمرينات التخصصية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46918" y="3102854"/>
            <a:ext cx="6613765" cy="3422321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/>
              <a:t>- </a:t>
            </a:r>
            <a:r>
              <a:rPr lang="ar-SA" dirty="0" smtClean="0"/>
              <a:t>1 </a:t>
            </a:r>
            <a:r>
              <a:rPr lang="ar-SA" dirty="0"/>
              <a:t>- تساعد على تعويد الاعب على اللعب ضد الدفاع القوي</a:t>
            </a:r>
            <a:endParaRPr lang="en-US" dirty="0"/>
          </a:p>
          <a:p>
            <a:pPr algn="r" rtl="1"/>
            <a:r>
              <a:rPr lang="fa-IR" dirty="0"/>
              <a:t>2 - </a:t>
            </a:r>
            <a:r>
              <a:rPr lang="ar-SA" dirty="0"/>
              <a:t>يساعد في وضع الحلول الهجومية والدفاعية في المباراة </a:t>
            </a:r>
            <a:endParaRPr lang="en-US" dirty="0"/>
          </a:p>
          <a:p>
            <a:pPr algn="r" rtl="1"/>
            <a:r>
              <a:rPr lang="ar-SA" dirty="0"/>
              <a:t>3 - تعمل على التخلص من حالة التوتر والقلق الذي يظهر على الاعب قبل المباراة </a:t>
            </a:r>
            <a:endParaRPr lang="en-US" dirty="0"/>
          </a:p>
          <a:p>
            <a:pPr algn="r" rtl="1"/>
            <a:r>
              <a:rPr lang="ar-SA" dirty="0"/>
              <a:t>4 - تطور فكر الاعب واداءه </a:t>
            </a:r>
            <a:r>
              <a:rPr lang="ar-SA" dirty="0" err="1"/>
              <a:t>مهارياً</a:t>
            </a:r>
            <a:r>
              <a:rPr lang="ar-SA" dirty="0"/>
              <a:t> </a:t>
            </a:r>
            <a:r>
              <a:rPr lang="ar-SA" dirty="0" err="1"/>
              <a:t>وخططية</a:t>
            </a:r>
            <a:r>
              <a:rPr lang="ar-SA" dirty="0"/>
              <a:t> </a:t>
            </a:r>
            <a:endParaRPr lang="en-US" dirty="0"/>
          </a:p>
          <a:p>
            <a:pPr algn="r" rtl="1"/>
            <a:r>
              <a:rPr lang="ar-SA" dirty="0"/>
              <a:t>5- تعمل على تطوير الاعب المهاجم والمدافع لمهاراته الأساسية نحو الأفضل </a:t>
            </a:r>
            <a:endParaRPr lang="en-US" dirty="0"/>
          </a:p>
          <a:p>
            <a:pPr algn="r" rtl="1"/>
            <a:r>
              <a:rPr lang="ar-SA" dirty="0"/>
              <a:t>6 - ترفع من وتيرة الأداء </a:t>
            </a:r>
            <a:r>
              <a:rPr lang="ar-SA" dirty="0" err="1"/>
              <a:t>للافضل</a:t>
            </a:r>
            <a:r>
              <a:rPr lang="ar-SA" dirty="0"/>
              <a:t> هجومياً ودفاعياً </a:t>
            </a:r>
            <a:endParaRPr lang="en-US" dirty="0"/>
          </a:p>
          <a:p>
            <a:pPr algn="r" rtl="1"/>
            <a:r>
              <a:rPr lang="fa-IR" dirty="0"/>
              <a:t>7 - </a:t>
            </a:r>
            <a:r>
              <a:rPr lang="ar-SA" dirty="0"/>
              <a:t>تخلق جو تنافسي بين الاعبين وتزيد من الرغبة في الأداء خاصة في الجانب الدفاعي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8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حكام الطاولة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28800" y="1257628"/>
            <a:ext cx="6591985" cy="3777622"/>
          </a:xfrm>
        </p:spPr>
        <p:txBody>
          <a:bodyPr>
            <a:noAutofit/>
          </a:bodyPr>
          <a:lstStyle/>
          <a:p>
            <a:pPr algn="r" rtl="1"/>
            <a:r>
              <a:rPr lang="ar-SA" sz="1400" dirty="0" smtClean="0"/>
              <a:t>أولاً: المسجل: هو احد حكام الطاولة الذي عليه واجبات تحدد بعد أن يتم تزويده باستمارة تسجيل والتي من خلالها تكون واجباته بالاتي: </a:t>
            </a:r>
            <a:endParaRPr lang="en-US" sz="1400" dirty="0" smtClean="0"/>
          </a:p>
          <a:p>
            <a:pPr algn="r" rtl="1"/>
            <a:r>
              <a:rPr lang="ar-SA" sz="1400" dirty="0" smtClean="0"/>
              <a:t>أ- تسجيل اسماء وأرقام اللاعبين الذين تبدأ بهم المباراة مع جميع البدلاء الذين يشاركون في المباراة </a:t>
            </a:r>
            <a:endParaRPr lang="en-US" sz="1400" dirty="0" smtClean="0"/>
          </a:p>
          <a:p>
            <a:pPr algn="r" rtl="1"/>
            <a:r>
              <a:rPr lang="ar-SA" sz="1400" dirty="0" smtClean="0"/>
              <a:t>ب- يسجل مجمل النقاط المسجلة في السلة بالتتابع عن طريق تدوين هذه النقاط داخل الاستمارة مع الرميات الحرة الناجحة </a:t>
            </a:r>
            <a:endParaRPr lang="en-US" sz="1400" dirty="0" smtClean="0"/>
          </a:p>
          <a:p>
            <a:pPr algn="r" rtl="1"/>
            <a:r>
              <a:rPr lang="ar-SA" sz="1400" dirty="0" smtClean="0"/>
              <a:t>ت- يقوم بتدوين الأخطاء المرتكبة على كل لاعب وايضا التي يرتكبها المدرب </a:t>
            </a:r>
            <a:endParaRPr lang="en-US" sz="1400" dirty="0" smtClean="0"/>
          </a:p>
          <a:p>
            <a:pPr algn="r" rtl="1"/>
            <a:r>
              <a:rPr lang="ar-SA" sz="1400" dirty="0" smtClean="0"/>
              <a:t>ث- يخبر حكم الساحة بالوقت المستقطع الذي يطلبه أحد مدربي الفريقين المتنافسين وايضا يخبر المدربين اذى استنفذ الأوقات المستقطعة المخصصة له قانونيا </a:t>
            </a:r>
            <a:endParaRPr lang="en-US" sz="1400" dirty="0" smtClean="0"/>
          </a:p>
          <a:p>
            <a:pPr algn="r" rtl="1"/>
            <a:r>
              <a:rPr lang="ar-SA" sz="1400" dirty="0" smtClean="0"/>
              <a:t>ج- بواسطة المسجل يتم تحريك سهم الحيازة المتبادلة </a:t>
            </a:r>
            <a:endParaRPr lang="en-US" sz="1400" dirty="0" smtClean="0"/>
          </a:p>
          <a:p>
            <a:pPr algn="r" rtl="1"/>
            <a:r>
              <a:rPr lang="ar-SA" sz="1400" dirty="0" smtClean="0"/>
              <a:t>ح- يقوم المسجل بالإشارة لعدد الأخطاء المرتكبة من كل لاعب بطريقة مرئية لكلا الفريقين عن طريق رفع علامة اخطاء اللاعب </a:t>
            </a:r>
            <a:endParaRPr lang="en-US" sz="1400" dirty="0" smtClean="0"/>
          </a:p>
          <a:p>
            <a:pPr algn="r" rtl="1"/>
            <a:r>
              <a:rPr lang="ar-SA" sz="1400" dirty="0" smtClean="0"/>
              <a:t>خ- ان يضع علامة الخطأ لكل فريق على طاولة المسجل عند نهاية الطاولة الاقرب لذلك الفريق </a:t>
            </a:r>
            <a:endParaRPr lang="en-US" sz="1400" dirty="0" smtClean="0"/>
          </a:p>
          <a:p>
            <a:pPr algn="r" rtl="1"/>
            <a:r>
              <a:rPr lang="ar-SA" sz="1400" dirty="0" smtClean="0"/>
              <a:t>د- أن يقوم بإنجاز التبديلات عن طريق اطلاق اشارة صوتية (صافرة) عندما تكون الكرة ميته وقبل أن تصبح حية.</a:t>
            </a:r>
            <a:endParaRPr lang="en-US" sz="1400" dirty="0" smtClean="0"/>
          </a:p>
          <a:p>
            <a:pPr algn="r" rtl="1"/>
            <a:r>
              <a:rPr lang="ar-SA" sz="1400" dirty="0" smtClean="0"/>
              <a:t>ثانياً : مساعد المسجل : وهوة المسؤول على تشغيل لوحة التسجيل ويساعد المسجل على أي اختلاف يحصل بين استمارة التسجيل واللوحة 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17035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267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 3</vt:lpstr>
      <vt:lpstr>Facet</vt:lpstr>
      <vt:lpstr>PowerPoint Presentation</vt:lpstr>
      <vt:lpstr>مكونات التمرينات التخصصية اهمية التمرينات التخصصية </vt:lpstr>
      <vt:lpstr>حكام الطاولة 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 raheem</dc:creator>
  <cp:lastModifiedBy>saif raheem</cp:lastModifiedBy>
  <cp:revision>1</cp:revision>
  <dcterms:created xsi:type="dcterms:W3CDTF">2019-11-07T06:45:45Z</dcterms:created>
  <dcterms:modified xsi:type="dcterms:W3CDTF">2019-11-07T06:46:53Z</dcterms:modified>
</cp:coreProperties>
</file>